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a:t>
            </a:r>
            <a:r>
              <a:rPr lang="en-US" sz="2200">
                <a:solidFill>
                  <a:schemeClr val="accent3">
                    <a:lumMod val="25000"/>
                  </a:schemeClr>
                </a:solidFill>
                <a:latin typeface="Abadi" panose="020B0604020104020204" pitchFamily="34" charset="0"/>
              </a:rPr>
              <a:t>formatting.</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2828</TotalTime>
  <Words>1602</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 Boersma</cp:lastModifiedBy>
  <cp:revision>200</cp:revision>
  <dcterms:created xsi:type="dcterms:W3CDTF">2021-04-29T18:58:34Z</dcterms:created>
  <dcterms:modified xsi:type="dcterms:W3CDTF">2023-08-04T21:56:12Z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